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9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28.9.2020.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c6e1fb45-5e4d-4719-8110-b9ab04363851/assets/interactivity/kviz_a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e-sfera.hr/dodatni-digitalni-sadrzaji/c6e1fb45-5e4d-4719-8110-b9ab04363851/assets/interactivity/kviz_b_1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6e1fb45-5e4d-4719-8110-b9ab04363851/assets/video/nc1_t02_koje_tvari_provode_elektricnu_struju_1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66113" y="2482363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Vodiči i izolatori </a:t>
            </a:r>
            <a:endParaRPr lang="hr-HR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179119" y="5392822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040836"/>
            <a:ext cx="10515600" cy="115472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Klikom na sličicu pristupi kvizu kojim ćeš provjeriti znanje.</a:t>
            </a:r>
          </a:p>
          <a:p>
            <a:endParaRPr lang="hr-HR" dirty="0"/>
          </a:p>
        </p:txBody>
      </p:sp>
      <p:sp>
        <p:nvSpPr>
          <p:cNvPr id="4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173" name="Picture 5" descr="List, Icon, Symbol, Paper, Sign, Fl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146" y="2426677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148488" y="2910226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17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431" y="2366399"/>
            <a:ext cx="3292320" cy="32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239842" y="2921949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B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Obični oblačić 10"/>
          <p:cNvSpPr/>
          <p:nvPr/>
        </p:nvSpPr>
        <p:spPr>
          <a:xfrm>
            <a:off x="10494329" y="510707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Akcijski gumb: Pomoć 11">
            <a:hlinkClick r:id="" action="ppaction://noaction" highlightClick="1"/>
          </p:cNvPr>
          <p:cNvSpPr/>
          <p:nvPr/>
        </p:nvSpPr>
        <p:spPr>
          <a:xfrm>
            <a:off x="10791792" y="726871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7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6954" y="703798"/>
            <a:ext cx="10056845" cy="98689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latin typeface="+mn-lt"/>
              </a:rPr>
              <a:t>Razmislite </a:t>
            </a:r>
            <a:endParaRPr lang="hr-HR" sz="4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7153" y="1618199"/>
            <a:ext cx="7977555" cy="397261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800" dirty="0">
                <a:cs typeface="Alef" panose="00000500000000000000" pitchFamily="2" charset="-79"/>
              </a:rPr>
              <a:t>Zašto su </a:t>
            </a:r>
            <a:r>
              <a:rPr lang="hr-HR" altLang="sr-Latn-RS" sz="3800" dirty="0" smtClean="0">
                <a:cs typeface="Alef" panose="00000500000000000000" pitchFamily="2" charset="-79"/>
              </a:rPr>
              <a:t>bakrene žice i punjači mobitela presvučeni gumom ili plastikom? </a:t>
            </a:r>
          </a:p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800" dirty="0" smtClean="0">
                <a:cs typeface="Alef" panose="00000500000000000000" pitchFamily="2" charset="-79"/>
              </a:rPr>
              <a:t>Zašto </a:t>
            </a:r>
            <a:r>
              <a:rPr lang="hr-HR" altLang="sr-Latn-RS" sz="3800" dirty="0">
                <a:cs typeface="Alef" panose="00000500000000000000" pitchFamily="2" charset="-79"/>
              </a:rPr>
              <a:t>električarski alati imaju plastikom ili gumom </a:t>
            </a:r>
            <a:r>
              <a:rPr lang="hr-HR" altLang="sr-Latn-RS" sz="3800" dirty="0" smtClean="0">
                <a:cs typeface="Alef" panose="00000500000000000000" pitchFamily="2" charset="-79"/>
              </a:rPr>
              <a:t>obložene dijelove?</a:t>
            </a:r>
          </a:p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800" dirty="0" smtClean="0">
                <a:cs typeface="Alef" panose="00000500000000000000" pitchFamily="2" charset="-79"/>
              </a:rPr>
              <a:t>Istraživanjem ćemo dobiti odgovorena ova </a:t>
            </a:r>
            <a:r>
              <a:rPr lang="hr-HR" altLang="sr-Latn-RS" sz="3800" dirty="0" smtClean="0">
                <a:cs typeface="Alef" panose="00000500000000000000" pitchFamily="2" charset="-79"/>
              </a:rPr>
              <a:t>pitanja.</a:t>
            </a:r>
            <a:endParaRPr lang="hr-HR" altLang="sr-Latn-RS" sz="3800" dirty="0" smtClean="0">
              <a:cs typeface="Alef" panose="00000500000000000000" pitchFamily="2" charset="-79"/>
            </a:endParaRPr>
          </a:p>
          <a:p>
            <a:pPr marL="0" indent="0">
              <a:lnSpc>
                <a:spcPct val="150000"/>
              </a:lnSpc>
              <a:buSzPct val="81000"/>
              <a:buNone/>
            </a:pPr>
            <a:endParaRPr lang="hr-HR" altLang="sr-Latn-RS" sz="3200" dirty="0" smtClean="0"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0636" y="2684584"/>
            <a:ext cx="1672011" cy="210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497" y="1008184"/>
            <a:ext cx="2851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www.e-sfera.hr/dodatni-digitalni-sadrzaji/c6e1fb45-5e4d-4719-8110-b9ab04363851/assets/image/bak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14314" y="4425293"/>
            <a:ext cx="1718014" cy="17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895163"/>
            <a:ext cx="10756578" cy="956398"/>
          </a:xfrm>
        </p:spPr>
        <p:txBody>
          <a:bodyPr>
            <a:noAutofit/>
          </a:bodyPr>
          <a:lstStyle/>
          <a:p>
            <a:r>
              <a:rPr lang="hr-HR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/>
            </a:r>
            <a:br>
              <a:rPr lang="hr-HR" sz="2400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Kako utvrditi provodi li neko tijelo električnu struju? 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4349" y="1851561"/>
            <a:ext cx="2451955" cy="256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926122" y="2202709"/>
            <a:ext cx="7233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hr-HR" sz="3200" dirty="0" smtClean="0"/>
              <a:t>Načinite jednostavni strujni krug i </a:t>
            </a:r>
            <a:r>
              <a:rPr lang="hr-HR" sz="3200" dirty="0" smtClean="0"/>
              <a:t>zatvarajte ga predmetima načinjenim </a:t>
            </a:r>
            <a:r>
              <a:rPr lang="hr-HR" sz="3200" dirty="0" smtClean="0"/>
              <a:t>od različitih materijala. </a:t>
            </a:r>
          </a:p>
          <a:p>
            <a:endParaRPr lang="hr-HR" sz="32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hr-HR" sz="3200" dirty="0" smtClean="0"/>
              <a:t>Promatrajte sjaj žaruljice! </a:t>
            </a:r>
          </a:p>
          <a:p>
            <a:endParaRPr lang="hr-HR" sz="32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hr-HR" sz="3200" dirty="0" smtClean="0"/>
              <a:t>Što zaključujete?</a:t>
            </a:r>
            <a:endParaRPr lang="hr-HR" sz="3200" dirty="0"/>
          </a:p>
        </p:txBody>
      </p:sp>
      <p:pic>
        <p:nvPicPr>
          <p:cNvPr id="7" name="Picture 2" descr="C:\Users\Hp\Downloads\clapperboard-311792_128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3127" y="4554237"/>
            <a:ext cx="985402" cy="10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10932782" y="5632362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</p:spTree>
    <p:extLst>
      <p:ext uri="{BB962C8B-B14F-4D97-AF65-F5344CB8AC3E}">
        <p14:creationId xmlns:p14="http://schemas.microsoft.com/office/powerpoint/2010/main" xmlns="" val="23888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9920" y="764674"/>
            <a:ext cx="8905711" cy="853524"/>
          </a:xfrm>
        </p:spPr>
        <p:txBody>
          <a:bodyPr/>
          <a:lstStyle/>
          <a:p>
            <a:r>
              <a:rPr lang="hr-HR" dirty="0" smtClean="0"/>
              <a:t>	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4031" y="1727162"/>
            <a:ext cx="10081846" cy="40640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b="1" dirty="0" smtClean="0"/>
          </a:p>
          <a:p>
            <a:pPr marL="0" indent="0">
              <a:buNone/>
            </a:pPr>
            <a:r>
              <a:rPr lang="hr-HR" sz="3200" dirty="0" smtClean="0"/>
              <a:t>Žaruljica svijetli          predmet je načinjen od tvari koja provodi električnu struju         </a:t>
            </a:r>
            <a:r>
              <a:rPr lang="hr-HR" sz="3200" b="1" dirty="0" smtClean="0">
                <a:solidFill>
                  <a:srgbClr val="000099"/>
                </a:solidFill>
              </a:rPr>
              <a:t>VODIČ</a:t>
            </a:r>
            <a:r>
              <a:rPr lang="hr-HR" sz="3200" dirty="0" smtClean="0"/>
              <a:t> </a:t>
            </a:r>
          </a:p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r>
              <a:rPr lang="hr-HR" sz="3200" dirty="0" smtClean="0"/>
              <a:t>Žaruljica ne svijetli          predmet je </a:t>
            </a:r>
            <a:r>
              <a:rPr lang="hr-HR" sz="3200" dirty="0" smtClean="0"/>
              <a:t>načinjen </a:t>
            </a:r>
            <a:r>
              <a:rPr lang="hr-HR" sz="3200" dirty="0" smtClean="0"/>
              <a:t>od tvari koja  ne provodi eklektičnu struju         </a:t>
            </a:r>
            <a:r>
              <a:rPr lang="hr-HR" sz="3200" b="1" dirty="0" smtClean="0">
                <a:solidFill>
                  <a:srgbClr val="000099"/>
                </a:solidFill>
              </a:rPr>
              <a:t>IZOLATOR </a:t>
            </a:r>
            <a:endParaRPr lang="hr-HR" sz="3200" b="1" dirty="0">
              <a:solidFill>
                <a:srgbClr val="000099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cxnSp>
        <p:nvCxnSpPr>
          <p:cNvPr id="9" name="Ravni poveznik sa strelicom 8"/>
          <p:cNvCxnSpPr/>
          <p:nvPr/>
        </p:nvCxnSpPr>
        <p:spPr>
          <a:xfrm>
            <a:off x="3950676" y="2567354"/>
            <a:ext cx="550986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5522764" y="3024554"/>
            <a:ext cx="584959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>
            <a:off x="4501662" y="4140813"/>
            <a:ext cx="550986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>
            <a:off x="6062667" y="4572000"/>
            <a:ext cx="550986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829570"/>
            <a:ext cx="10965209" cy="662856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 li zrak vodič ili izolator?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185934" y="1973591"/>
            <a:ext cx="5724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cs typeface="Alef" panose="00000500000000000000" pitchFamily="2" charset="-79"/>
              </a:rPr>
              <a:t>Što se nalazi između spojih žica na mjestu gdje je otvoren strujni krug? </a:t>
            </a:r>
          </a:p>
          <a:p>
            <a:r>
              <a:rPr lang="hr-HR" sz="3200" dirty="0" smtClean="0">
                <a:cs typeface="Alef" panose="00000500000000000000" pitchFamily="2" charset="-79"/>
              </a:rPr>
              <a:t>Svijetli li žaruljica?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6703" y="1905821"/>
            <a:ext cx="2845424" cy="219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4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312984" y="1875692"/>
            <a:ext cx="5357447" cy="40938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3200" dirty="0" smtClean="0"/>
              <a:t>Suhi zrak je električni </a:t>
            </a:r>
            <a:r>
              <a:rPr lang="hr-HR" sz="3200" dirty="0" smtClean="0">
                <a:solidFill>
                  <a:srgbClr val="000099"/>
                </a:solidFill>
              </a:rPr>
              <a:t>izolator. </a:t>
            </a:r>
          </a:p>
          <a:p>
            <a:pPr>
              <a:buFont typeface="Wingdings" pitchFamily="2" charset="2"/>
              <a:buChar char="§"/>
            </a:pPr>
            <a:endParaRPr lang="hr-HR" sz="3200" dirty="0" smtClean="0"/>
          </a:p>
          <a:p>
            <a:pPr>
              <a:buFont typeface="Wingdings" pitchFamily="2" charset="2"/>
              <a:buChar char="§"/>
            </a:pPr>
            <a:r>
              <a:rPr lang="hr-HR" sz="3200" dirty="0" smtClean="0"/>
              <a:t>U posebnim slučajevima može postati vodič, tada se u zraku pojavi električna struja u obliku iskre ili munje. </a:t>
            </a:r>
            <a:endParaRPr lang="hr-H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9086" y="1887416"/>
            <a:ext cx="4428633" cy="316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51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8039" y="844475"/>
            <a:ext cx="9062813" cy="1231097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latin typeface="+mn-lt"/>
                <a:cs typeface="Alef" panose="00000500000000000000" pitchFamily="2" charset="-79"/>
              </a:rPr>
              <a:t>Mogu li tekućine provoditi električnu struju? </a:t>
            </a:r>
            <a:endParaRPr lang="hr-HR" sz="3200" dirty="0">
              <a:solidFill>
                <a:srgbClr val="000099"/>
              </a:solidFill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" name="Picture 2" descr="D:\Sandra - školska ppt\FIZIKA8_U\8_I_9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355" y="2038088"/>
            <a:ext cx="7328859" cy="32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5397" y="914046"/>
            <a:ext cx="9351188" cy="20881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3200" b="1" dirty="0" smtClean="0">
                <a:solidFill>
                  <a:srgbClr val="000099"/>
                </a:solidFill>
              </a:rPr>
              <a:t>Elektroliti</a:t>
            </a:r>
            <a:r>
              <a:rPr lang="hr-HR" sz="3200" dirty="0" smtClean="0"/>
              <a:t> su otopine </a:t>
            </a:r>
            <a:r>
              <a:rPr lang="hr-HR" sz="3200" dirty="0"/>
              <a:t>koje provode  električnu </a:t>
            </a:r>
            <a:r>
              <a:rPr lang="hr-HR" sz="3200" dirty="0" smtClean="0"/>
              <a:t>struju. (</a:t>
            </a:r>
            <a:r>
              <a:rPr lang="hr-HR" sz="3200" dirty="0"/>
              <a:t>voda iz vodovodne cijevi, otopine </a:t>
            </a:r>
            <a:r>
              <a:rPr lang="hr-HR" sz="3200" dirty="0" smtClean="0"/>
              <a:t>soli,</a:t>
            </a:r>
          </a:p>
          <a:p>
            <a:pPr marL="0" indent="0">
              <a:buNone/>
            </a:pPr>
            <a:r>
              <a:rPr lang="hr-HR" sz="3200" dirty="0"/>
              <a:t> </a:t>
            </a:r>
            <a:r>
              <a:rPr lang="hr-HR" sz="3200" dirty="0" smtClean="0"/>
              <a:t> kiselina </a:t>
            </a:r>
            <a:r>
              <a:rPr lang="hr-HR" sz="3200" dirty="0"/>
              <a:t>ili lužina) </a:t>
            </a:r>
          </a:p>
          <a:p>
            <a:endParaRPr lang="hr-H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056" y="2685710"/>
            <a:ext cx="3277697" cy="20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107" y="2685710"/>
            <a:ext cx="3024554" cy="20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9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896769" y="184907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3200" dirty="0">
                <a:cs typeface="Alef" panose="00000500000000000000" pitchFamily="2" charset="-79"/>
              </a:rPr>
              <a:t>Što su električni vodiči? Nabroji pet vodiča.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 smtClean="0">
                <a:cs typeface="Alef" panose="00000500000000000000" pitchFamily="2" charset="-79"/>
              </a:rPr>
              <a:t>Što </a:t>
            </a:r>
            <a:r>
              <a:rPr lang="hr-HR" sz="3200" dirty="0">
                <a:cs typeface="Alef" panose="00000500000000000000" pitchFamily="2" charset="-79"/>
              </a:rPr>
              <a:t>su električni izolatori? Nabroji pet izolatora.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 smtClean="0">
                <a:cs typeface="Alef" panose="00000500000000000000" pitchFamily="2" charset="-79"/>
              </a:rPr>
              <a:t>Razvrstaj </a:t>
            </a:r>
            <a:r>
              <a:rPr lang="hr-HR" sz="3200" dirty="0">
                <a:cs typeface="Alef" panose="00000500000000000000" pitchFamily="2" charset="-79"/>
              </a:rPr>
              <a:t>sljedeće tvari prema tome provode li ili ne </a:t>
            </a:r>
            <a:r>
              <a:rPr lang="hr-HR" sz="3200" dirty="0" smtClean="0">
                <a:cs typeface="Alef" panose="00000500000000000000" pitchFamily="2" charset="-79"/>
              </a:rPr>
              <a:t>provode struju</a:t>
            </a:r>
            <a:r>
              <a:rPr lang="hr-HR" sz="3200" dirty="0">
                <a:cs typeface="Alef" panose="00000500000000000000" pitchFamily="2" charset="-79"/>
              </a:rPr>
              <a:t>: aluminij, porculan, dijamant, grafit, guma, morska </a:t>
            </a:r>
            <a:r>
              <a:rPr lang="hr-HR" sz="3200" dirty="0" smtClean="0">
                <a:cs typeface="Alef" panose="00000500000000000000" pitchFamily="2" charset="-79"/>
              </a:rPr>
              <a:t>voda,željezo</a:t>
            </a:r>
            <a:r>
              <a:rPr lang="hr-HR" sz="3200" dirty="0">
                <a:cs typeface="Alef" panose="00000500000000000000" pitchFamily="2" charset="-79"/>
              </a:rPr>
              <a:t>, plastika, mokro platno, vuna, tlo i staklo.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 smtClean="0">
                <a:cs typeface="Alef" panose="00000500000000000000" pitchFamily="2" charset="-79"/>
              </a:rPr>
              <a:t> </a:t>
            </a:r>
            <a:r>
              <a:rPr lang="hr-HR" sz="3200" dirty="0">
                <a:cs typeface="Alef" panose="00000500000000000000" pitchFamily="2" charset="-79"/>
              </a:rPr>
              <a:t>Što su elektroliti</a:t>
            </a:r>
            <a:r>
              <a:rPr lang="hr-HR" sz="3200" dirty="0" smtClean="0">
                <a:cs typeface="Alef" panose="00000500000000000000" pitchFamily="2" charset="-79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hr-HR" sz="3200" dirty="0"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1399</TotalTime>
  <Words>250</Words>
  <Application>Microsoft Office PowerPoint</Application>
  <PresentationFormat>Custom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Slide 1</vt:lpstr>
      <vt:lpstr>Razmislite </vt:lpstr>
      <vt:lpstr> Kako utvrditi provodi li neko tijelo električnu struju? </vt:lpstr>
      <vt:lpstr>  </vt:lpstr>
      <vt:lpstr>Je li zrak vodič ili izolator? </vt:lpstr>
      <vt:lpstr>Slide 6</vt:lpstr>
      <vt:lpstr>Mogu li tekućine provoditi električnu struju? </vt:lpstr>
      <vt:lpstr>Slide 8</vt:lpstr>
      <vt:lpstr>Slide 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32</cp:revision>
  <dcterms:created xsi:type="dcterms:W3CDTF">2020-09-12T17:39:48Z</dcterms:created>
  <dcterms:modified xsi:type="dcterms:W3CDTF">2020-09-29T07:41:10Z</dcterms:modified>
</cp:coreProperties>
</file>