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9" r:id="rId13"/>
    <p:sldId id="270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e-sfera.hr/dodatni-digitalni-sadrzaji/6007e9f7-074c-4f62-8a79-5349c3423ba6/assets/interactivity/kviz_a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e-sfera.hr/dodatni-digitalni-sadrzaji/6007e9f7-074c-4f62-8a79-5349c3423ba6/assets/interactivity/kviz_b_5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6007e9f7-074c-4f62-8a79-5349c3423ba6/assets/video/nc1_t05_magnetska_levitacija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6007e9f7-074c-4f62-8a79-5349c3423ba6/assets/video/nc1_t05_koje_tvari_privlaci_magnet_1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e-sfera.hr/dodatni-digitalni-sadrzaji/6007e9f7-074c-4f62-8a79-5349c3423ba6/assets/video/nc1_t05_smjer_djelovanja_magnetne_sile_pomocu_ovjesenog_magneta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6007e9f7-074c-4f62-8a79-5349c3423ba6/assets/video/nc1_t06_oerstedov_pokus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88403" y="2205467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Magneti i magnetsko djelovanje električne struje </a:t>
            </a:r>
            <a:endParaRPr lang="hr-HR" sz="4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ELEKTRIČNA STRUJA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4650" y="365125"/>
            <a:ext cx="10139149" cy="1325563"/>
          </a:xfrm>
        </p:spPr>
        <p:txBody>
          <a:bodyPr/>
          <a:lstStyle/>
          <a:p>
            <a:pPr algn="ctr"/>
            <a:r>
              <a:rPr lang="hr-HR" altLang="sr-Latn-R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Elektromagnet</a:t>
            </a:r>
            <a:r>
              <a:rPr lang="hr-HR" alt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Picture 2" descr="D:\Sandra - školska ppt\FIZIKA8_U\8_I_2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7195" y="3747013"/>
            <a:ext cx="5943887" cy="20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1097902" y="1629921"/>
            <a:ext cx="10371095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dirty="0" smtClean="0"/>
              <a:t>Elektromagnet – zavojnica sa željeznom jezgrom. </a:t>
            </a:r>
          </a:p>
          <a:p>
            <a:pPr>
              <a:lnSpc>
                <a:spcPct val="150000"/>
              </a:lnSpc>
            </a:pPr>
            <a:r>
              <a:rPr lang="hr-HR" sz="3200" dirty="0" smtClean="0"/>
              <a:t>Željezna jezgra pojačava magnetsko djelovanje struje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804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0125" y="759749"/>
            <a:ext cx="7832152" cy="858449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Primjena elektromagneta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8492" y="2474822"/>
            <a:ext cx="2727311" cy="178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s://www.e-sfera.hr/dodatni-digitalni-sadrzaji/6007e9f7-074c-4f62-8a79-5349c3423ba6/assets/image/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7243" y="1753684"/>
            <a:ext cx="2247847" cy="25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3588752" y="4257700"/>
            <a:ext cx="235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Mjerni instrumenti 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39918" y="4257700"/>
            <a:ext cx="235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Mikrofon  i slušalice 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9223978" y="4335820"/>
            <a:ext cx="235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Dizalice  </a:t>
            </a:r>
            <a:endParaRPr lang="hr-HR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9919" y="2474822"/>
            <a:ext cx="2466695" cy="163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zvo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256" y="2052064"/>
            <a:ext cx="2205636" cy="22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23256" y="4257700"/>
            <a:ext cx="25044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dirty="0"/>
              <a:t>Kućno </a:t>
            </a:r>
            <a:r>
              <a:rPr lang="hr-HR" dirty="0" smtClean="0"/>
              <a:t>elektromagnetsko</a:t>
            </a:r>
          </a:p>
          <a:p>
            <a:pPr algn="ctr"/>
            <a:r>
              <a:rPr lang="hr-HR" dirty="0" smtClean="0"/>
              <a:t> </a:t>
            </a:r>
            <a:r>
              <a:rPr lang="hr-HR" dirty="0"/>
              <a:t>zvono</a:t>
            </a:r>
          </a:p>
        </p:txBody>
      </p:sp>
    </p:spTree>
    <p:extLst>
      <p:ext uri="{BB962C8B-B14F-4D97-AF65-F5344CB8AC3E}">
        <p14:creationId xmlns:p14="http://schemas.microsoft.com/office/powerpoint/2010/main" xmlns="" val="26051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263203" y="703798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1263203" y="1618198"/>
            <a:ext cx="10515600" cy="4351338"/>
          </a:xfrm>
        </p:spPr>
        <p:txBody>
          <a:bodyPr>
            <a:noAutofit/>
          </a:bodyPr>
          <a:lstStyle/>
          <a:p>
            <a:pPr marL="514350" lvl="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Između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kojih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se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polova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magneta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javlja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privlačna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magnetska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sila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, a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između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kojih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odbojna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?</a:t>
            </a:r>
          </a:p>
          <a:p>
            <a:pPr marL="514350" lvl="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Kako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se </a:t>
            </a:r>
            <a:r>
              <a:rPr lang="en-US" sz="3200" dirty="0" err="1">
                <a:solidFill>
                  <a:prstClr val="black"/>
                </a:solidFill>
                <a:cs typeface="Arial" charset="0"/>
              </a:rPr>
              <a:t>ponaša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charset="0"/>
              </a:rPr>
              <a:t>kompas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u </a:t>
            </a:r>
            <a:r>
              <a:rPr lang="en-US" sz="3200" dirty="0" err="1">
                <a:solidFill>
                  <a:prstClr val="black"/>
                </a:solidFill>
                <a:cs typeface="Arial" charset="0"/>
              </a:rPr>
              <a:t>blizini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charset="0"/>
              </a:rPr>
              <a:t>žice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charset="0"/>
              </a:rPr>
              <a:t>kojom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charset="0"/>
              </a:rPr>
              <a:t>teče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charset="0"/>
              </a:rPr>
              <a:t>struja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?</a:t>
            </a:r>
          </a:p>
          <a:p>
            <a:pPr marL="514350" lvl="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Što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je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sve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potrebno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da bi se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načinio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elektromagnet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?</a:t>
            </a:r>
          </a:p>
          <a:p>
            <a:pPr marL="514350" lvl="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Koje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su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prednosti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elektromagneta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nad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običnim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magnetima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?</a:t>
            </a:r>
            <a:endParaRPr lang="hr-HR" sz="3200" dirty="0" smtClean="0">
              <a:solidFill>
                <a:prstClr val="black"/>
              </a:solidFill>
              <a:cs typeface="Arial" charset="0"/>
            </a:endParaRPr>
          </a:p>
          <a:p>
            <a:endParaRPr lang="hr-HR" sz="32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040836"/>
            <a:ext cx="10515600" cy="115472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Klikom na sličicu pristupi kvizu kojim ćeš provjeriti znanje.</a:t>
            </a:r>
          </a:p>
          <a:p>
            <a:endParaRPr lang="hr-HR" dirty="0"/>
          </a:p>
        </p:txBody>
      </p:sp>
      <p:sp>
        <p:nvSpPr>
          <p:cNvPr id="4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7173" name="Picture 5" descr="List, Icon, Symbol, Paper, Sign, Fl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868" y="2344863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148488" y="2910226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A </a:t>
            </a:r>
            <a:endParaRPr lang="hr-HR" b="1" dirty="0">
              <a:solidFill>
                <a:srgbClr val="000099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174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590" y="2344863"/>
            <a:ext cx="3292319" cy="323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7239842" y="2921949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B </a:t>
            </a:r>
            <a:endParaRPr lang="hr-HR" b="1" dirty="0">
              <a:solidFill>
                <a:srgbClr val="000099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Obični oblačić 10"/>
          <p:cNvSpPr/>
          <p:nvPr/>
        </p:nvSpPr>
        <p:spPr>
          <a:xfrm>
            <a:off x="10494329" y="510707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Akcijski gumb: Pomoć 11">
            <a:hlinkClick r:id="" action="ppaction://noaction" highlightClick="1"/>
          </p:cNvPr>
          <p:cNvSpPr/>
          <p:nvPr/>
        </p:nvSpPr>
        <p:spPr>
          <a:xfrm>
            <a:off x="10791792" y="726871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0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262147"/>
            <a:ext cx="10816572" cy="34481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Jeste li držali </a:t>
            </a:r>
            <a:r>
              <a:rPr lang="hr-HR" b="1" dirty="0" smtClean="0">
                <a:solidFill>
                  <a:srgbClr val="000099"/>
                </a:solidFill>
              </a:rPr>
              <a:t>magnet</a:t>
            </a:r>
            <a:r>
              <a:rPr lang="hr-HR" dirty="0" smtClean="0"/>
              <a:t> u ruci? </a:t>
            </a:r>
            <a:r>
              <a:rPr lang="hr-HR" dirty="0"/>
              <a:t>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Što  </a:t>
            </a:r>
            <a:r>
              <a:rPr lang="hr-HR" dirty="0"/>
              <a:t>znate o njima? Gdje ih sve koristimo?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/>
              <a:t>Što će oni privući, a što odbiti? </a:t>
            </a:r>
            <a:r>
              <a:rPr lang="hr-HR" dirty="0" smtClean="0"/>
              <a:t>Što </a:t>
            </a:r>
            <a:r>
              <a:rPr lang="hr-HR" dirty="0"/>
              <a:t>sve mogu? </a:t>
            </a:r>
            <a:endParaRPr lang="hr-H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Mogu </a:t>
            </a:r>
            <a:r>
              <a:rPr lang="hr-HR" dirty="0"/>
              <a:t>li i lebdjeti? </a:t>
            </a:r>
          </a:p>
          <a:p>
            <a:pPr marL="0" indent="0">
              <a:lnSpc>
                <a:spcPct val="170000"/>
              </a:lnSpc>
              <a:buSzPct val="81000"/>
              <a:buNone/>
            </a:pPr>
            <a:endParaRPr lang="hr-HR" altLang="sr-Latn-RS" dirty="0" smtClean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026" name="Picture 2" descr="C:\Users\Hp\Downloads\clapperboard-311792_128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3772" y="4351236"/>
            <a:ext cx="1025151" cy="10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10873773" y="5604044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  <p:pic>
        <p:nvPicPr>
          <p:cNvPr id="1027" name="Picture 3" descr="C:\Users\Hp\AppData\Local\Microsoft\Windows\Temporary Internet Files\Content.IE5\HH4HJNI4\horseshoe_magnet_and_iron_filing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4490" y="1358029"/>
            <a:ext cx="1489283" cy="14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1071694"/>
            <a:ext cx="10672663" cy="546504"/>
          </a:xfrm>
        </p:spPr>
        <p:txBody>
          <a:bodyPr>
            <a:noAutofit/>
          </a:bodyPr>
          <a:lstStyle/>
          <a:p>
            <a:r>
              <a:rPr lang="hr-HR" sz="2400" dirty="0" smtClean="0">
                <a:latin typeface="Alef" panose="00000500000000000000" pitchFamily="2" charset="-79"/>
                <a:cs typeface="Alef" panose="00000500000000000000" pitchFamily="2" charset="-79"/>
              </a:rPr>
              <a:t/>
            </a:r>
            <a:br>
              <a:rPr lang="hr-HR" sz="2400" dirty="0" smtClean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Magneti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866627" y="3754815"/>
            <a:ext cx="5688013" cy="2419350"/>
            <a:chOff x="1142976" y="3429000"/>
            <a:chExt cx="6988637" cy="2983200"/>
          </a:xfrm>
        </p:grpSpPr>
        <p:pic>
          <p:nvPicPr>
            <p:cNvPr id="13" name="Picture 1" descr="D:\Sandra - školska ppt\FIZIKA8_rb\Strana 10 slika 1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934"/>
            <a:stretch>
              <a:fillRect/>
            </a:stretch>
          </p:blipFill>
          <p:spPr bwMode="auto">
            <a:xfrm>
              <a:off x="6479052" y="4180446"/>
              <a:ext cx="1652561" cy="205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 descr="D:\Sandra - školska ppt\FIZIKA8_rb\Strana 10 slika 1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10" r="76837"/>
            <a:stretch>
              <a:fillRect/>
            </a:stretch>
          </p:blipFill>
          <p:spPr bwMode="auto">
            <a:xfrm>
              <a:off x="1423822" y="4086515"/>
              <a:ext cx="928694" cy="2325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3071802" y="4572008"/>
              <a:ext cx="2428892" cy="397753"/>
              <a:chOff x="4284663" y="2888372"/>
              <a:chExt cx="2089973" cy="397753"/>
            </a:xfrm>
          </p:grpSpPr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>
                <a:off x="4284850" y="2890490"/>
                <a:ext cx="1080846" cy="395411"/>
              </a:xfrm>
              <a:prstGeom prst="flowChartOnlineStorag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18" name="AutoShape 8"/>
              <p:cNvSpPr>
                <a:spLocks noChangeArrowheads="1"/>
              </p:cNvSpPr>
              <p:nvPr/>
            </p:nvSpPr>
            <p:spPr bwMode="auto">
              <a:xfrm rot="5400000">
                <a:off x="5579886" y="2490497"/>
                <a:ext cx="396875" cy="1192625"/>
              </a:xfrm>
              <a:prstGeom prst="can">
                <a:avLst>
                  <a:gd name="adj" fmla="val 80204"/>
                </a:avLst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>
                  <a:solidFill>
                    <a:srgbClr val="000099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1142976" y="3429000"/>
              <a:ext cx="6988637" cy="569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hr-HR" sz="2400" i="1" dirty="0"/>
                <a:t>Pločice                    Štapa                      Potkove</a:t>
              </a:r>
              <a:endParaRPr lang="en-US" sz="2400" i="1" dirty="0"/>
            </a:p>
          </p:txBody>
        </p:sp>
      </p:grpSp>
      <p:sp>
        <p:nvSpPr>
          <p:cNvPr id="19" name="Rezervirano mjesto sadržaja 18"/>
          <p:cNvSpPr>
            <a:spLocks noGrp="1"/>
          </p:cNvSpPr>
          <p:nvPr>
            <p:ph idx="1"/>
          </p:nvPr>
        </p:nvSpPr>
        <p:spPr>
          <a:xfrm>
            <a:off x="1082351" y="1817077"/>
            <a:ext cx="9247175" cy="1793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/>
              <a:t>Trajni magnet – ima nepromjenjiva magnetska svojstva</a:t>
            </a:r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</a:t>
            </a:r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  obično imaju oblik: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8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857496"/>
            <a:ext cx="10046677" cy="1065089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Pokus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37846" y="1852247"/>
            <a:ext cx="9343292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dirty="0" smtClean="0"/>
              <a:t>Magnet u obliku štapa cijelom njegovom duljinom   posipajte željeznom piljevinom. </a:t>
            </a:r>
          </a:p>
          <a:p>
            <a:pPr>
              <a:lnSpc>
                <a:spcPct val="150000"/>
              </a:lnSpc>
            </a:pPr>
            <a:r>
              <a:rPr lang="hr-HR" sz="3200" dirty="0" smtClean="0"/>
              <a:t>Kako se rasporedila željezna piljevina? </a:t>
            </a:r>
          </a:p>
          <a:p>
            <a:pPr>
              <a:lnSpc>
                <a:spcPct val="150000"/>
              </a:lnSpc>
            </a:pPr>
            <a:r>
              <a:rPr lang="hr-HR" sz="3200" dirty="0" smtClean="0"/>
              <a:t>Gdje je djelovanje magneta najjače? </a:t>
            </a:r>
            <a:endParaRPr lang="hr-HR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9403" y="3200400"/>
            <a:ext cx="2883532" cy="141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11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762331"/>
            <a:ext cx="10818497" cy="2091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/>
              <a:t>Magnet ima dva magnetska pola: </a:t>
            </a:r>
          </a:p>
          <a:p>
            <a:pPr>
              <a:buFont typeface="Wingdings" pitchFamily="2" charset="2"/>
              <a:buChar char="§"/>
            </a:pPr>
            <a:r>
              <a:rPr lang="hr-HR" sz="3200" dirty="0" smtClean="0"/>
              <a:t>Sjeverni magnetski pol – N </a:t>
            </a:r>
            <a:r>
              <a:rPr lang="hr-HR" sz="3200" dirty="0" smtClean="0"/>
              <a:t>(engl</a:t>
            </a:r>
            <a:r>
              <a:rPr lang="hr-HR" sz="3200" dirty="0" smtClean="0"/>
              <a:t>. North – sjever) </a:t>
            </a:r>
          </a:p>
          <a:p>
            <a:pPr>
              <a:buFont typeface="Wingdings" pitchFamily="2" charset="2"/>
              <a:buChar char="§"/>
            </a:pPr>
            <a:r>
              <a:rPr lang="hr-HR" sz="3200" dirty="0" smtClean="0"/>
              <a:t>Južni magnetski pol – </a:t>
            </a:r>
            <a:r>
              <a:rPr lang="hr-HR" sz="3200" dirty="0"/>
              <a:t>S </a:t>
            </a:r>
            <a:r>
              <a:rPr lang="hr-HR" sz="3200" dirty="0" smtClean="0"/>
              <a:t>(engl</a:t>
            </a:r>
            <a:r>
              <a:rPr lang="hr-HR" sz="3200" dirty="0" smtClean="0"/>
              <a:t>. </a:t>
            </a:r>
            <a:r>
              <a:rPr lang="hr-HR" sz="3200" dirty="0" err="1" smtClean="0"/>
              <a:t>South</a:t>
            </a:r>
            <a:r>
              <a:rPr lang="hr-HR" sz="3200" dirty="0" smtClean="0"/>
              <a:t>  </a:t>
            </a:r>
            <a:r>
              <a:rPr lang="hr-HR" sz="3200" dirty="0"/>
              <a:t>– </a:t>
            </a:r>
            <a:r>
              <a:rPr lang="hr-HR" sz="3200" dirty="0" smtClean="0"/>
              <a:t>jug) </a:t>
            </a:r>
            <a:endParaRPr lang="hr-HR" sz="3200" dirty="0"/>
          </a:p>
          <a:p>
            <a:pPr>
              <a:buFont typeface="Wingdings" pitchFamily="2" charset="2"/>
              <a:buChar char="§"/>
            </a:pPr>
            <a:endParaRPr lang="hr-HR" sz="3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5710335" y="3853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1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146175" y="834048"/>
            <a:ext cx="10207625" cy="936137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Magnetski polovi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1420699" y="4222875"/>
            <a:ext cx="6970712" cy="1733550"/>
            <a:chOff x="642910" y="1928802"/>
            <a:chExt cx="6970757" cy="1733558"/>
          </a:xfrm>
        </p:grpSpPr>
        <p:pic>
          <p:nvPicPr>
            <p:cNvPr id="20" name="Picture 1" descr="D:\Sandra - školska ppt\FIZIKA8_rb\Strana 10 slika 1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934"/>
            <a:stretch>
              <a:fillRect/>
            </a:stretch>
          </p:blipFill>
          <p:spPr bwMode="auto">
            <a:xfrm rot="5400000">
              <a:off x="4981986" y="1661692"/>
              <a:ext cx="1652561" cy="232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" descr="D:\Sandra - školska ppt\FIZIKA8_rb\Strana 10 slika 1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10" r="76837"/>
            <a:stretch>
              <a:fillRect/>
            </a:stretch>
          </p:blipFill>
          <p:spPr bwMode="auto">
            <a:xfrm rot="5400000">
              <a:off x="1535885" y="1750207"/>
              <a:ext cx="1500198" cy="228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 flipH="1">
              <a:off x="3500428" y="2357429"/>
              <a:ext cx="612779" cy="649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2800" b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S</a:t>
              </a:r>
              <a:endPara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 flipH="1">
              <a:off x="7000888" y="1928802"/>
              <a:ext cx="612779" cy="649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2800" b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S</a:t>
              </a:r>
              <a:endPara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7072327" y="3143245"/>
              <a:ext cx="503240" cy="519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2800" b="1" kern="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N</a:t>
              </a:r>
              <a:endPara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42910" y="2428866"/>
              <a:ext cx="503240" cy="519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2800" b="1" kern="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N</a:t>
              </a:r>
              <a:endPara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15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9287" y="1114171"/>
            <a:ext cx="10374047" cy="914575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Koje predmete privlači magnet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1787" y="1002980"/>
            <a:ext cx="1953771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Hp\Downloads\clapperboard-311792_128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1035" y="4288868"/>
            <a:ext cx="1200999" cy="12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10651035" y="5604457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968946" y="1958481"/>
            <a:ext cx="6803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Privlači li magnet sve predmete?</a:t>
            </a:r>
          </a:p>
          <a:p>
            <a:r>
              <a:rPr lang="hr-HR" sz="3200" dirty="0" smtClean="0"/>
              <a:t> </a:t>
            </a:r>
          </a:p>
          <a:p>
            <a:r>
              <a:rPr lang="hr-HR" sz="3200" dirty="0" smtClean="0"/>
              <a:t>Odgovor na to pitanje dobit ćete ako pogledate video!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3822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653" y="441929"/>
            <a:ext cx="10745108" cy="2344615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+mn-lt"/>
              </a:rPr>
              <a:t>Magneti privlače predmete načinjene od željeza, </a:t>
            </a:r>
            <a:br>
              <a:rPr lang="hr-HR" sz="3600" dirty="0" smtClean="0">
                <a:latin typeface="+mn-lt"/>
              </a:rPr>
            </a:br>
            <a:r>
              <a:rPr lang="hr-HR" sz="3600" dirty="0" smtClean="0">
                <a:latin typeface="+mn-lt"/>
              </a:rPr>
              <a:t>čelika, nikla i kobalta. </a:t>
            </a:r>
            <a:endParaRPr lang="hr-HR" sz="3600" dirty="0">
              <a:latin typeface="+mn-lt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170" y="2832642"/>
            <a:ext cx="1466643" cy="294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1521" y="3063406"/>
            <a:ext cx="3669323" cy="248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2391504" y="5825798"/>
            <a:ext cx="35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Magnet privlači željeznu </a:t>
            </a:r>
            <a:r>
              <a:rPr lang="hr-HR" dirty="0" smtClean="0"/>
              <a:t>piljevinu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7561383" y="5825798"/>
            <a:ext cx="24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Magnet privlači </a:t>
            </a:r>
            <a:r>
              <a:rPr lang="hr-HR" dirty="0" smtClean="0"/>
              <a:t>čavle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656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955342"/>
            <a:ext cx="10965209" cy="662856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Magnetska sila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9" name="Content Placeholder 8" descr="7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810" y="3514110"/>
            <a:ext cx="2577282" cy="198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294" y="3514110"/>
            <a:ext cx="2455986" cy="20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Hp\Downloads\clapperboard-311792_1280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1035" y="4524745"/>
            <a:ext cx="1013428" cy="10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10651035" y="5604457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51338" y="1727233"/>
            <a:ext cx="11078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Magneti djeluju magnetskom silom koja može biti </a:t>
            </a:r>
          </a:p>
          <a:p>
            <a:pPr algn="ctr"/>
            <a:r>
              <a:rPr lang="hr-HR" sz="3200" dirty="0" smtClean="0">
                <a:solidFill>
                  <a:srgbClr val="000099"/>
                </a:solidFill>
              </a:rPr>
              <a:t>privlačna</a:t>
            </a:r>
            <a:r>
              <a:rPr lang="hr-HR" sz="3200" dirty="0" smtClean="0"/>
              <a:t> ili </a:t>
            </a:r>
            <a:r>
              <a:rPr lang="hr-HR" sz="3200" dirty="0" smtClean="0">
                <a:solidFill>
                  <a:srgbClr val="000099"/>
                </a:solidFill>
              </a:rPr>
              <a:t>odbojna</a:t>
            </a:r>
            <a:r>
              <a:rPr lang="hr-HR" sz="3200" dirty="0" smtClean="0"/>
              <a:t> magnetska sila. 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1359877" y="5604836"/>
            <a:ext cx="357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Jednaki se magnetski polovi međusobno odbijaju. 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990492" y="5604836"/>
            <a:ext cx="357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Različiti </a:t>
            </a:r>
            <a:r>
              <a:rPr lang="hr-HR" dirty="0" smtClean="0"/>
              <a:t>se </a:t>
            </a:r>
            <a:r>
              <a:rPr lang="hr-HR" dirty="0" smtClean="0"/>
              <a:t>magnetski polovi međusobno privlače.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746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703798"/>
            <a:ext cx="10134599" cy="1088537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Magnetsko djelovanje električne struje 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hr-HR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Oerstedov</a:t>
            </a:r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pokus 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5890" y="920262"/>
            <a:ext cx="10112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10720753" y="2112923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105" y="2304253"/>
            <a:ext cx="41910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3493" y="2409760"/>
            <a:ext cx="24003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1422320" y="5112014"/>
            <a:ext cx="8569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Vodič kojim teče struja ponaša se kao magnet čiji polovi ovise o smjeru struje.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809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945</TotalTime>
  <Words>286</Words>
  <Application>Microsoft Office PowerPoint</Application>
  <PresentationFormat>Custom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Slide 1</vt:lpstr>
      <vt:lpstr>Slide 2</vt:lpstr>
      <vt:lpstr> Magneti </vt:lpstr>
      <vt:lpstr>Pokus </vt:lpstr>
      <vt:lpstr>Magnetski polovi </vt:lpstr>
      <vt:lpstr>Koje predmete privlači magnet </vt:lpstr>
      <vt:lpstr>Magneti privlače predmete načinjene od željeza,  čelika, nikla i kobalta. </vt:lpstr>
      <vt:lpstr>Magnetska sila </vt:lpstr>
      <vt:lpstr>Magnetsko djelovanje električne struje  </vt:lpstr>
      <vt:lpstr>Elektromagnet </vt:lpstr>
      <vt:lpstr>Primjena elektromagneta </vt:lpstr>
      <vt:lpstr>Slide 12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37</cp:revision>
  <dcterms:created xsi:type="dcterms:W3CDTF">2020-09-12T17:39:48Z</dcterms:created>
  <dcterms:modified xsi:type="dcterms:W3CDTF">2020-09-29T07:47:47Z</dcterms:modified>
</cp:coreProperties>
</file>