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69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F117-9C40-4ED6-917A-74B8139B7D18}" type="datetimeFigureOut">
              <a:rPr lang="hr-HR"/>
              <a:pPr>
                <a:defRPr/>
              </a:pPr>
              <a:t>29.4.2021.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C8136-7D0F-459D-AA77-76B71B06006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6392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e2d8e6d-1e48-40bf-939c-ab5500ee3dd8/assets/video/funny_mirrors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3e2d8e6d-1e48-40bf-939c-ab5500ee3dd8/assets/video/nc4_t3_odbijanje_svjetlosti_od_ravnog_zrcala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3e2d8e6d-1e48-40bf-939c-ab5500ee3dd8/assets/video/nc4_t3_odbijanje_svjetlosti_od_zrcala_i_papira_1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.glogster.com/glog/odbijanje-svjetlosti-i-ravno-zrcalo/395udwsueh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990600" y="2233457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Odbijanje</a:t>
            </a:r>
            <a:r>
              <a:rPr lang="en-US" altLang="sr-Latn-R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ravna</a:t>
            </a:r>
            <a:r>
              <a:rPr lang="en-US" altLang="sr-Latn-R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zrcala</a:t>
            </a:r>
            <a:endParaRPr lang="hr-HR" altLang="sr-Latn-RS" sz="4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594761" y="5715000"/>
            <a:ext cx="1596979" cy="685800"/>
          </a:xfrm>
        </p:spPr>
        <p:txBody>
          <a:bodyPr/>
          <a:lstStyle/>
          <a:p>
            <a:pPr algn="r"/>
            <a:r>
              <a:rPr lang="hr-HR" altLang="sr-Latn-RS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SVJETLOST</a:t>
            </a:r>
            <a:r>
              <a:rPr lang="hr-HR" altLang="sr-Latn-RS" dirty="0" smtClean="0">
                <a:solidFill>
                  <a:srgbClr val="E44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dirty="0" smtClean="0">
              <a:solidFill>
                <a:srgbClr val="E44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1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326523" y="1474262"/>
            <a:ext cx="9505682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262626"/>
                </a:solidFill>
                <a:latin typeface="+mn-lt"/>
              </a:rPr>
              <a:t>Što nam omogućuje da vidimo predmete oko </a:t>
            </a:r>
            <a:r>
              <a:rPr lang="hr-HR" sz="2800" dirty="0" smtClean="0">
                <a:solidFill>
                  <a:srgbClr val="262626"/>
                </a:solidFill>
                <a:latin typeface="+mn-lt"/>
              </a:rPr>
              <a:t>sebe?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262626"/>
                </a:solidFill>
                <a:latin typeface="+mn-lt"/>
              </a:rPr>
              <a:t>Što se događa sa svjetlošću kad dođe na zrcalo? </a:t>
            </a:r>
            <a:endParaRPr lang="hr-HR" sz="2800" b="0" i="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1964" y="3003587"/>
            <a:ext cx="4913133" cy="292368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26523" y="978794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0035" y="978435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874" y="2366395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329744" y="837941"/>
            <a:ext cx="264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Ravno zrcalo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329744" y="1665173"/>
            <a:ext cx="9584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Ravno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zrcalo- svaka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ravna glatka površina od koje se svjetlost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odbija</a:t>
            </a:r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(staklena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ili metalna površina, mirna površina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vode). 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5" descr="Pictur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962" y="3179223"/>
            <a:ext cx="3295919" cy="26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488" y="3179223"/>
            <a:ext cx="5038985" cy="25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4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1330817" y="930016"/>
            <a:ext cx="4389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Zakon odbijanja svjetlosti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576" y="4451035"/>
            <a:ext cx="7842403" cy="1318181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Svjetlosna zraka odbija se od ravnog zrcala tako da je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kut odbijanja jednak upadnom kutu</a:t>
            </a:r>
            <a:r>
              <a:rPr lang="hr-HR" sz="2400" dirty="0">
                <a:cs typeface="Arial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648" y="1618198"/>
            <a:ext cx="2533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386" y="1933781"/>
            <a:ext cx="2457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10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2925" y="930016"/>
            <a:ext cx="1132943" cy="10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4872" y="2006626"/>
            <a:ext cx="1289051" cy="6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2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272863" y="837941"/>
            <a:ext cx="346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Difuzna svjetlost 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410" name="Picture 1" descr="D:\Sandra - školska ppt\FIZIKA8_U\8_II_7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228" y="2174835"/>
            <a:ext cx="34226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9395" y="4581460"/>
            <a:ext cx="6171368" cy="131818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Difuzna svjetlost nastaje kada se svjetlost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 odbija od neravnih površina.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339" y="2398694"/>
            <a:ext cx="34782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7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4872" y="868050"/>
            <a:ext cx="1132943" cy="10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4872" y="2006626"/>
            <a:ext cx="1289051" cy="6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6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276284" y="837942"/>
            <a:ext cx="4214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Slika u ravnom zrcalu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20" y="4048682"/>
            <a:ext cx="8332223" cy="203132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Slika koju daje ravno zrcalo ne postoji stvarno iza zrcala, nego se stvara u oku </a:t>
            </a:r>
            <a:r>
              <a:rPr lang="en-US" sz="2800" dirty="0" err="1">
                <a:cs typeface="Arial" pitchFamily="34" charset="0"/>
              </a:rPr>
              <a:t>promatrača</a:t>
            </a:r>
            <a:r>
              <a:rPr lang="hr-HR" sz="2800" dirty="0">
                <a:cs typeface="Arial" pitchFamily="34" charset="0"/>
              </a:rPr>
              <a:t>. </a:t>
            </a:r>
            <a:endParaRPr lang="hr-HR" sz="2800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Zato </a:t>
            </a:r>
            <a:r>
              <a:rPr lang="hr-HR" sz="2800" dirty="0">
                <a:cs typeface="Arial" pitchFamily="34" charset="0"/>
              </a:rPr>
              <a:t>se </a:t>
            </a:r>
            <a:r>
              <a:rPr lang="en-US" sz="2800" dirty="0" err="1">
                <a:cs typeface="Arial" pitchFamily="34" charset="0"/>
              </a:rPr>
              <a:t>slika</a:t>
            </a:r>
            <a:r>
              <a:rPr lang="en-US" sz="2800" dirty="0">
                <a:cs typeface="Arial" pitchFamily="34" charset="0"/>
              </a:rPr>
              <a:t> u </a:t>
            </a:r>
            <a:r>
              <a:rPr lang="en-US" sz="2800" dirty="0" err="1">
                <a:cs typeface="Arial" pitchFamily="34" charset="0"/>
              </a:rPr>
              <a:t>zrcalu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hr-HR" sz="2800" dirty="0">
                <a:cs typeface="Arial" pitchFamily="34" charset="0"/>
              </a:rPr>
              <a:t>zove prividna ili virtualna slika.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18435" name="Picture 5" descr="Pictur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442" y="1618198"/>
            <a:ext cx="2057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8812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166" y="4039849"/>
            <a:ext cx="8996183" cy="203132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U ravnom zrcalu slika predmeta je uspravna i jednako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velika kao predmet. Prividno je udaljena iza zrcala onoliko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koliko je predmet udaljen ispred zrcala.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19458" name="Picture 1" descr="D:\Sandra - školska ppt\FIZIKA8_U\8_II_7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7485" y="1618198"/>
            <a:ext cx="46799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257837" y="837941"/>
            <a:ext cx="5571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Slika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svijeće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ravnom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zrcalu</a:t>
            </a:r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2017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24647" y="845314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224647" y="1816877"/>
            <a:ext cx="6635406" cy="29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ravna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zrcala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odbija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od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ravnog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zrcala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difuzno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odbijena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Kakvu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sliku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daje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ravno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zrcalo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28039" y="2077107"/>
            <a:ext cx="5515616" cy="4049373"/>
          </a:xfrm>
          <a:prstGeom prst="rect">
            <a:avLst/>
          </a:prstGeom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1000</TotalTime>
  <Words>196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Odbijanje svjetlosti i ravna zrcala</vt:lpstr>
      <vt:lpstr>Slide 2</vt:lpstr>
      <vt:lpstr>Slide 3</vt:lpstr>
      <vt:lpstr>Slide 4</vt:lpstr>
      <vt:lpstr>Slide 5</vt:lpstr>
      <vt:lpstr>Slide 6</vt:lpstr>
      <vt:lpstr>Slide 7</vt:lpstr>
      <vt:lpstr>Slide 8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22</cp:revision>
  <dcterms:created xsi:type="dcterms:W3CDTF">2020-09-12T17:39:48Z</dcterms:created>
  <dcterms:modified xsi:type="dcterms:W3CDTF">2021-04-29T12:56:34Z</dcterms:modified>
</cp:coreProperties>
</file>