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35CC-0D8D-40CB-ACD9-76B05FAA4D8F}" type="datetimeFigureOut">
              <a:rPr lang="hr-HR"/>
              <a:pPr>
                <a:defRPr/>
              </a:pPr>
              <a:t>29.4.2021.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2D340-3FDB-4D04-AB9B-7BE86BFE59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066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e-sfera.hr/dodatni-digitalni-sadrzaji/7c921ca2-b73c-45aa-b840-a9acc661707b/assets/video/nc4_t3_odbijanje_svjetlosti_od_udubljenog_zrcala.mp4" TargetMode="Externa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921ca2-b73c-45aa-b840-a9acc661707b/assets/video/nc4_t4_slika_svijece_u_udubljenom_zrcalu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vascak.cz/data/android/physicsatschool/templateimg.php?s=opt_dute&amp;l=h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-sfera.hr/dodatni-digitalni-sadrzaji/7c921ca2-b73c-45aa-b840-a9acc661707b/assets/video/nc4_t4_slika_zaruljice_u_izbocenom_zrcalu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90600" y="2388004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Zakrivljena</a:t>
            </a:r>
            <a:r>
              <a:rPr lang="en-US" altLang="sr-Latn-R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4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zrcala</a:t>
            </a:r>
            <a:endParaRPr lang="hr-HR" altLang="sr-Latn-RS" sz="4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172200" y="5715000"/>
            <a:ext cx="4495800" cy="685800"/>
          </a:xfrm>
        </p:spPr>
        <p:txBody>
          <a:bodyPr/>
          <a:lstStyle/>
          <a:p>
            <a:pPr algn="r"/>
            <a:r>
              <a:rPr lang="hr-HR" altLang="sr-Latn-RS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SVJETLOST</a:t>
            </a:r>
            <a:r>
              <a:rPr lang="hr-HR" altLang="sr-Latn-RS" dirty="0" smtClean="0">
                <a:solidFill>
                  <a:srgbClr val="E4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58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11768" y="784200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11768" y="1838505"/>
            <a:ext cx="6578276" cy="22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udubljeno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Kakve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slike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nastaju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udubljenom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Kakvu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sliku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daje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izbočeno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zrcalo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159097" y="1582855"/>
            <a:ext cx="80010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Gdje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primjenjuju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zakrivljena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zrcala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9" name="Picture 5" descr="Pictur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779" y="2763444"/>
            <a:ext cx="3362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244697" y="856566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050" name="Picture 2" descr="Alveolar, Mirror, D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35" y="3028873"/>
            <a:ext cx="3489962" cy="23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44" y="2899835"/>
            <a:ext cx="3874610" cy="258471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159097" y="955617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5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094606" y="786849"/>
            <a:ext cx="313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Zakrivljena zrcala 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81254" y="3177990"/>
            <a:ext cx="52640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SzPct val="80000"/>
            </a:pPr>
            <a:r>
              <a:rPr lang="hr-HR" altLang="sr-Latn-R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Razlikujemo:</a:t>
            </a:r>
          </a:p>
          <a:p>
            <a:pPr marL="457200" indent="-4572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udubljeno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ili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b="1" dirty="0" err="1">
                <a:latin typeface="+mn-lt"/>
                <a:cs typeface="Arial" panose="020B0604020202020204" pitchFamily="34" charset="0"/>
              </a:rPr>
              <a:t>konkavno</a:t>
            </a:r>
            <a:r>
              <a:rPr lang="en-US" altLang="sr-Latn-RS" sz="2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b="1" dirty="0" err="1">
                <a:latin typeface="+mn-lt"/>
                <a:cs typeface="Arial" panose="020B0604020202020204" pitchFamily="34" charset="0"/>
              </a:rPr>
              <a:t>zrcalo</a:t>
            </a:r>
            <a:endParaRPr lang="en-US" altLang="sr-Latn-RS" sz="2800" b="1" dirty="0">
              <a:latin typeface="+mn-lt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izbočeno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ili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b="1" dirty="0" err="1">
                <a:latin typeface="+mn-lt"/>
                <a:cs typeface="Arial" panose="020B0604020202020204" pitchFamily="34" charset="0"/>
              </a:rPr>
              <a:t>konveksno</a:t>
            </a:r>
            <a:r>
              <a:rPr lang="en-US" altLang="sr-Latn-RS" sz="2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b="1" dirty="0" err="1">
                <a:latin typeface="+mn-lt"/>
                <a:cs typeface="Arial" panose="020B0604020202020204" pitchFamily="34" charset="0"/>
              </a:rPr>
              <a:t>zrcalo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056067" y="1371624"/>
            <a:ext cx="8923073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Sferno ili zakrivljeno </a:t>
            </a:r>
            <a:r>
              <a:rPr lang="hr-HR" sz="2800" dirty="0" smtClean="0">
                <a:cs typeface="Arial" pitchFamily="34" charset="0"/>
              </a:rPr>
              <a:t>zrcalo je dio </a:t>
            </a:r>
            <a:r>
              <a:rPr lang="hr-HR" sz="2800" dirty="0" err="1" smtClean="0">
                <a:cs typeface="Arial" pitchFamily="34" charset="0"/>
              </a:rPr>
              <a:t>kugline</a:t>
            </a:r>
            <a:r>
              <a:rPr lang="hr-HR" sz="2800" dirty="0" smtClean="0">
                <a:cs typeface="Arial" pitchFamily="34" charset="0"/>
              </a:rPr>
              <a:t> plohe.</a:t>
            </a:r>
          </a:p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Površina </a:t>
            </a:r>
            <a:r>
              <a:rPr lang="hr-HR" sz="2800" dirty="0">
                <a:cs typeface="Arial" pitchFamily="34" charset="0"/>
              </a:rPr>
              <a:t>zakrivljenih zrcala je zakrivljena</a:t>
            </a:r>
            <a:r>
              <a:rPr lang="hr-HR" sz="2400" dirty="0" smtClean="0">
                <a:cs typeface="Arial" pitchFamily="34" charset="0"/>
              </a:rPr>
              <a:t>.</a:t>
            </a:r>
            <a:endParaRPr lang="hr-HR" sz="2400" dirty="0"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41667" y="688777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0385" y="2519984"/>
            <a:ext cx="2673906" cy="35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2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390919" y="871539"/>
            <a:ext cx="7658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Udubljeno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zrcalo</a:t>
            </a:r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ili konkavno zrcalo  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015109" y="1621126"/>
            <a:ext cx="4665124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površina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zrcala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udubljena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4" name="Picture 5" descr="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871306"/>
            <a:ext cx="3505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5113780"/>
              </p:ext>
            </p:extLst>
          </p:nvPr>
        </p:nvGraphicFramePr>
        <p:xfrm>
          <a:off x="2173979" y="4679698"/>
          <a:ext cx="1604645" cy="1418390"/>
        </p:xfrm>
        <a:graphic>
          <a:graphicData uri="http://schemas.openxmlformats.org/presentationml/2006/ole">
            <p:oleObj spid="_x0000_s1031" name="Equation" r:id="rId4" imgW="406048" imgH="393359" progId="">
              <p:embed/>
            </p:oleObj>
          </a:graphicData>
        </a:graphic>
      </p:graphicFrame>
      <p:pic>
        <p:nvPicPr>
          <p:cNvPr id="2055" name="Picture 8" descr="gf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796" y="2603687"/>
            <a:ext cx="2895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90152" y="706726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8" name="Picture 2" descr="C:\Users\Hp\Downloads\clapperboard-311792_1280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2979" y="847059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24486" y="2303317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9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1395211" y="1003012"/>
            <a:ext cx="7301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Stvaranje slike s pomoću udubljenog zrcala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434" name="Picture 1" descr="D:\Sandra - školska ppt\FIZIKA8_U\8_II_7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279" y="2401237"/>
            <a:ext cx="55578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439517" y="4876801"/>
            <a:ext cx="85350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Postavljajte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svijeću na različite udaljenosti od udubljenog 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zrcala i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promatrajte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kakve slike nastaju.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90152" y="673387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2979" y="847059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24486" y="2303317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32226" y="841309"/>
            <a:ext cx="6725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na udubljenom zrcalu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458" name="Group 19"/>
          <p:cNvGrpSpPr>
            <a:grpSpLocks/>
          </p:cNvGrpSpPr>
          <p:nvPr/>
        </p:nvGrpSpPr>
        <p:grpSpPr bwMode="auto">
          <a:xfrm>
            <a:off x="1676400" y="1981201"/>
            <a:ext cx="2590800" cy="1547381"/>
            <a:chOff x="857224" y="1571612"/>
            <a:chExt cx="2867024" cy="1782858"/>
          </a:xfrm>
        </p:grpSpPr>
        <p:pic>
          <p:nvPicPr>
            <p:cNvPr id="19468" name="Picture 1" descr="D:\Sandra - školska ppt\FIZIKA8_rb\Strana 62 slika 2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982" b="48326"/>
            <a:stretch>
              <a:fillRect/>
            </a:stretch>
          </p:blipFill>
          <p:spPr bwMode="auto">
            <a:xfrm>
              <a:off x="857224" y="1571612"/>
              <a:ext cx="2867024" cy="160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4"/>
            <p:cNvSpPr txBox="1">
              <a:spLocks noChangeArrowheads="1"/>
            </p:cNvSpPr>
            <p:nvPr/>
          </p:nvSpPr>
          <p:spPr bwMode="auto">
            <a:xfrm>
              <a:off x="1571604" y="2928934"/>
              <a:ext cx="967776" cy="42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hr-HR" altLang="sr-Latn-RS" i="1"/>
                <a:t>Zraka 1</a:t>
              </a:r>
              <a:endParaRPr lang="en-US" altLang="sr-Latn-RS" i="1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1071548" y="2070952"/>
              <a:ext cx="1714593" cy="18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71548" y="2070952"/>
              <a:ext cx="1357972" cy="7865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 rot="2033453">
              <a:off x="1804115" y="2552000"/>
              <a:ext cx="317972" cy="4572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1856818" y="2070952"/>
              <a:ext cx="286350" cy="457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1752600" y="4191001"/>
            <a:ext cx="2057400" cy="1625382"/>
            <a:chOff x="785786" y="3714752"/>
            <a:chExt cx="2357454" cy="1941320"/>
          </a:xfrm>
        </p:grpSpPr>
        <p:pic>
          <p:nvPicPr>
            <p:cNvPr id="19462" name="Picture 1" descr="D:\Sandra - školska ppt\FIZIKA8_rb\Strana 62 slika 2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946" b="48549"/>
            <a:stretch>
              <a:fillRect/>
            </a:stretch>
          </p:blipFill>
          <p:spPr bwMode="auto">
            <a:xfrm>
              <a:off x="785786" y="3714752"/>
              <a:ext cx="2357454" cy="17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1714480" y="5214950"/>
              <a:ext cx="1002078" cy="4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hr-HR" altLang="sr-Latn-RS" i="1"/>
                <a:t>Zraka 2</a:t>
              </a:r>
              <a:endParaRPr lang="en-US" altLang="sr-Latn-RS" i="1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929489" y="4215316"/>
              <a:ext cx="1928165" cy="5707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29489" y="4786035"/>
              <a:ext cx="2142809" cy="18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rot="9625309" flipV="1">
              <a:off x="1868105" y="4421989"/>
              <a:ext cx="318328" cy="910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flipV="1">
              <a:off x="2142777" y="4786035"/>
              <a:ext cx="280130" cy="720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60" name="TextBox 22"/>
          <p:cNvSpPr txBox="1">
            <a:spLocks noChangeArrowheads="1"/>
          </p:cNvSpPr>
          <p:nvPr/>
        </p:nvSpPr>
        <p:spPr bwMode="auto">
          <a:xfrm>
            <a:off x="3810000" y="2209800"/>
            <a:ext cx="6434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Zraka</a:t>
            </a:r>
            <a:r>
              <a:rPr lang="en-US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sr-Latn-R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padna</a:t>
            </a:r>
            <a:r>
              <a:rPr lang="en-US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zraka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zrcalo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vrha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predmeta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paralelno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optičkom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osi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odbijanja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prolazi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žarište</a:t>
            </a:r>
            <a:r>
              <a:rPr lang="en-U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F.</a:t>
            </a: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Box 25"/>
          <p:cNvSpPr txBox="1">
            <a:spLocks noChangeArrowheads="1"/>
          </p:cNvSpPr>
          <p:nvPr/>
        </p:nvSpPr>
        <p:spPr bwMode="auto">
          <a:xfrm>
            <a:off x="3886201" y="4419600"/>
            <a:ext cx="6526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000" b="1">
                <a:latin typeface="Arial" panose="020B0604020202020204" pitchFamily="34" charset="0"/>
                <a:cs typeface="Arial" panose="020B0604020202020204" pitchFamily="34" charset="0"/>
              </a:rPr>
              <a:t>Zraka 2.</a:t>
            </a:r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 upadna zraka na zrcalo ide od točke na vrhu </a:t>
            </a:r>
          </a:p>
          <a:p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predmeta kroz žarište F – nakon odbijanja ide paralelno</a:t>
            </a:r>
          </a:p>
          <a:p>
            <a:r>
              <a:rPr lang="en-US" altLang="sr-Latn-RS" sz="2000">
                <a:latin typeface="Arial" panose="020B0604020202020204" pitchFamily="34" charset="0"/>
                <a:cs typeface="Arial" panose="020B0604020202020204" pitchFamily="34" charset="0"/>
              </a:rPr>
              <a:t>s optičkom osi.</a:t>
            </a:r>
            <a:endParaRPr lang="hr-HR" altLang="sr-Latn-R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vijezda s 5 krakova 19"/>
          <p:cNvSpPr/>
          <p:nvPr/>
        </p:nvSpPr>
        <p:spPr>
          <a:xfrm>
            <a:off x="193182" y="676496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4" name="Slika 23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17872" y="1000126"/>
            <a:ext cx="859155" cy="981075"/>
          </a:xfrm>
          <a:prstGeom prst="rect">
            <a:avLst/>
          </a:prstGeom>
        </p:spPr>
      </p:pic>
      <p:sp>
        <p:nvSpPr>
          <p:cNvPr id="25" name="Tekstni okvir 2"/>
          <p:cNvSpPr txBox="1">
            <a:spLocks noChangeArrowheads="1"/>
          </p:cNvSpPr>
          <p:nvPr/>
        </p:nvSpPr>
        <p:spPr bwMode="auto">
          <a:xfrm>
            <a:off x="10956924" y="2125308"/>
            <a:ext cx="781049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38001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280710" y="787400"/>
            <a:ext cx="6725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na udubljenom zrcalu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2" name="TextBox 24"/>
          <p:cNvSpPr txBox="1">
            <a:spLocks noChangeArrowheads="1"/>
          </p:cNvSpPr>
          <p:nvPr/>
        </p:nvSpPr>
        <p:spPr bwMode="auto">
          <a:xfrm>
            <a:off x="5334001" y="1981200"/>
            <a:ext cx="38491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Slika predmeta je: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realna, obrnuta i umanjena</a:t>
            </a:r>
            <a:endParaRPr lang="hr-HR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Box 26"/>
          <p:cNvSpPr txBox="1">
            <a:spLocks noChangeArrowheads="1"/>
          </p:cNvSpPr>
          <p:nvPr/>
        </p:nvSpPr>
        <p:spPr bwMode="auto">
          <a:xfrm>
            <a:off x="5410200" y="4343401"/>
            <a:ext cx="3676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Slika predmeta je: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realna, obrnuta i uvećana</a:t>
            </a:r>
            <a:endParaRPr lang="hr-HR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8" descr="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2495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2514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03029" y="685800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4401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06468" y="892176"/>
            <a:ext cx="6725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na udubljenom zrcalu</a:t>
            </a:r>
            <a:endParaRPr lang="en-US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6" name="TextBox 24"/>
          <p:cNvSpPr txBox="1">
            <a:spLocks noChangeArrowheads="1"/>
          </p:cNvSpPr>
          <p:nvPr/>
        </p:nvSpPr>
        <p:spPr bwMode="auto">
          <a:xfrm>
            <a:off x="5311775" y="2209801"/>
            <a:ext cx="43195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Slika predmeta je: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virtualna, povećana i uspravna</a:t>
            </a:r>
            <a:endParaRPr lang="hr-HR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Box 26"/>
          <p:cNvSpPr txBox="1">
            <a:spLocks noChangeArrowheads="1"/>
          </p:cNvSpPr>
          <p:nvPr/>
        </p:nvSpPr>
        <p:spPr bwMode="auto">
          <a:xfrm>
            <a:off x="5410201" y="4343401"/>
            <a:ext cx="43354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Slika predmeta je: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virtualna, uspravna i umanjena</a:t>
            </a:r>
            <a:endParaRPr lang="hr-HR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27" descr="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590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8" descr="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2514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93183" y="76993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9211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351784" y="878683"/>
            <a:ext cx="3187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Izbočeno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zrcalo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133875" y="1592001"/>
            <a:ext cx="467955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površina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zrcala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ispupčena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531" name="Picture 9" descr="pp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710" y="2753037"/>
            <a:ext cx="27432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is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61" y="2351244"/>
            <a:ext cx="34464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2757876" y="4903944"/>
            <a:ext cx="6111097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Slika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koju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stvara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izbočeno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zrcalo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uvijek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je</a:t>
            </a:r>
          </a:p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virtualna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uspravna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umanjena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80304" y="74464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8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7993" y="806836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7993" y="2099354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892</TotalTime>
  <Words>233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Tema sustava Office</vt:lpstr>
      <vt:lpstr>Equation</vt:lpstr>
      <vt:lpstr>Zakrivljena zrcala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23</cp:revision>
  <dcterms:created xsi:type="dcterms:W3CDTF">2020-09-12T17:39:48Z</dcterms:created>
  <dcterms:modified xsi:type="dcterms:W3CDTF">2021-04-29T12:59:57Z</dcterms:modified>
</cp:coreProperties>
</file>